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6" r:id="rId3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87E"/>
    <a:srgbClr val="FF6699"/>
    <a:srgbClr val="33CCCC"/>
    <a:srgbClr val="99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81" autoAdjust="0"/>
    <p:restoredTop sz="94660"/>
  </p:normalViewPr>
  <p:slideViewPr>
    <p:cSldViewPr showGuides="1">
      <p:cViewPr>
        <p:scale>
          <a:sx n="157" d="100"/>
          <a:sy n="157" d="100"/>
        </p:scale>
        <p:origin x="-330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3F46-DA92-430F-8176-0B8C1484EB35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3AAC-E3A1-4444-87EE-90335FA1E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7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DC61-57B3-494E-A097-F2B321B3707D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1067C-EE90-494D-BA94-A2805902D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3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 userDrawn="1"/>
        </p:nvGrpSpPr>
        <p:grpSpPr>
          <a:xfrm>
            <a:off x="71411" y="0"/>
            <a:ext cx="8619998" cy="5143500"/>
            <a:chOff x="-1225626" y="119451"/>
            <a:chExt cx="11385004" cy="671174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4"/>
            <a:stretch>
              <a:fillRect/>
            </a:stretch>
          </p:blipFill>
          <p:spPr bwMode="auto">
            <a:xfrm>
              <a:off x="-1225626" y="119451"/>
              <a:ext cx="1981405" cy="671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76"/>
            <a:stretch>
              <a:fillRect/>
            </a:stretch>
          </p:blipFill>
          <p:spPr bwMode="auto">
            <a:xfrm>
              <a:off x="8964482" y="5899029"/>
              <a:ext cx="1194896" cy="93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55" y="585524"/>
              <a:ext cx="924404" cy="261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4260010" y="502929"/>
              <a:ext cx="2156944" cy="1234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402915" y="212647"/>
              <a:ext cx="1014037" cy="58056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Равнобедренный треугольник 32"/>
          <p:cNvSpPr/>
          <p:nvPr userDrawn="1"/>
        </p:nvSpPr>
        <p:spPr>
          <a:xfrm rot="5400000">
            <a:off x="1062553" y="2433118"/>
            <a:ext cx="642942" cy="5677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7290" y="1285866"/>
            <a:ext cx="7143800" cy="10747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7290" y="2503446"/>
            <a:ext cx="7143800" cy="585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Номер заявки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6036478" y="256630"/>
            <a:ext cx="2750364" cy="814922"/>
            <a:chOff x="7000892" y="214296"/>
            <a:chExt cx="1928828" cy="571504"/>
          </a:xfrm>
        </p:grpSpPr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285734"/>
              <a:ext cx="1022015" cy="50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Группа 36"/>
            <p:cNvGrpSpPr/>
            <p:nvPr userDrawn="1"/>
          </p:nvGrpSpPr>
          <p:grpSpPr>
            <a:xfrm>
              <a:off x="8201027" y="214296"/>
              <a:ext cx="728693" cy="571504"/>
              <a:chOff x="8054147" y="142858"/>
              <a:chExt cx="932455" cy="743715"/>
            </a:xfrm>
          </p:grpSpPr>
          <p:cxnSp>
            <p:nvCxnSpPr>
              <p:cNvPr id="38" name="Прямая соединительная линия 37"/>
              <p:cNvCxnSpPr/>
              <p:nvPr userDrawn="1"/>
            </p:nvCxnSpPr>
            <p:spPr>
              <a:xfrm rot="5400000">
                <a:off x="7769189" y="498414"/>
                <a:ext cx="571504" cy="1588"/>
              </a:xfrm>
              <a:prstGeom prst="line">
                <a:avLst/>
              </a:prstGeom>
              <a:ln w="19050">
                <a:solidFill>
                  <a:srgbClr val="2048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2" descr="Z:\YandexDisk\FASIE Я.диск\2022 01 24 Презентация старт\Старт ико.png"/>
              <p:cNvPicPr>
                <a:picLocks noChangeAspect="1" noChangeArrowheads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215337" y="142858"/>
                <a:ext cx="771265" cy="74371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57290" y="4071948"/>
            <a:ext cx="2133600" cy="345282"/>
          </a:xfrm>
          <a:prstGeom prst="rect">
            <a:avLst/>
          </a:prstGeom>
        </p:spPr>
        <p:txBody>
          <a:bodyPr/>
          <a:lstStyle>
            <a:lvl1pPr>
              <a:defRPr lang="ru-RU" sz="1800" i="0" kern="1200" dirty="0" smtClean="0">
                <a:solidFill>
                  <a:srgbClr val="2048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/>
              <a:t>Дата </a:t>
            </a:r>
            <a:r>
              <a:rPr lang="ru-RU" dirty="0" err="1"/>
              <a:t>дд.мм.гггг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3306" y="4071948"/>
            <a:ext cx="4857784" cy="7143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Название предприятия, регион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57290" y="3214692"/>
            <a:ext cx="7143800" cy="714380"/>
          </a:xfrm>
          <a:prstGeom prst="rect">
            <a:avLst/>
          </a:prstGeom>
        </p:spPr>
        <p:txBody>
          <a:bodyPr/>
          <a:lstStyle>
            <a:lvl1pPr algn="l">
              <a:defRPr sz="18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ФИО докладчика </a:t>
            </a:r>
          </a:p>
          <a:p>
            <a:r>
              <a:rPr lang="ru-RU"/>
              <a:t>должность в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2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бщие сведения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5" name="Равнобедренный треугольник 14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у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643174" y="1000114"/>
            <a:ext cx="6500826" cy="414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аука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Характерис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928794" y="1714494"/>
            <a:ext cx="7215206" cy="342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арактеристики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9" name="Равнобедренный треугольник 18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714612" y="1643056"/>
            <a:ext cx="6429388" cy="350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Бизнес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571618"/>
            <a:ext cx="9144000" cy="3571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Команда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1000114"/>
            <a:ext cx="9144000" cy="1588"/>
          </a:xfrm>
          <a:prstGeom prst="line">
            <a:avLst/>
          </a:prstGeom>
          <a:ln w="19050">
            <a:solidFill>
              <a:srgbClr val="2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8921"/>
            <a:ext cx="6786578" cy="586879"/>
          </a:xfrm>
          <a:prstGeom prst="rect">
            <a:avLst/>
          </a:prstGeom>
          <a:solidFill>
            <a:srgbClr val="2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1" baseline="0" dirty="0">
                <a:latin typeface="Arial" pitchFamily="34" charset="0"/>
                <a:cs typeface="Arial" pitchFamily="34" charset="0"/>
              </a:rPr>
              <a:t>    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85734"/>
            <a:ext cx="1022015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3"/>
          <p:cNvGrpSpPr/>
          <p:nvPr userDrawn="1"/>
        </p:nvGrpSpPr>
        <p:grpSpPr>
          <a:xfrm>
            <a:off x="8201027" y="214296"/>
            <a:ext cx="728693" cy="571504"/>
            <a:chOff x="8054147" y="142858"/>
            <a:chExt cx="932455" cy="743715"/>
          </a:xfrm>
        </p:grpSpPr>
        <p:cxnSp>
          <p:nvCxnSpPr>
            <p:cNvPr id="15" name="Прямая соединительная линия 14"/>
            <p:cNvCxnSpPr/>
            <p:nvPr userDrawn="1"/>
          </p:nvCxnSpPr>
          <p:spPr>
            <a:xfrm rot="5400000">
              <a:off x="7769189" y="498414"/>
              <a:ext cx="571504" cy="1588"/>
            </a:xfrm>
            <a:prstGeom prst="line">
              <a:avLst/>
            </a:prstGeom>
            <a:ln w="19050">
              <a:solidFill>
                <a:srgbClr val="2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Z:\YandexDisk\FASIE Я.диск\2022 01 24 Презентация старт\Старт ико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5337" y="142858"/>
              <a:ext cx="771265" cy="743715"/>
            </a:xfrm>
            <a:prstGeom prst="rect">
              <a:avLst/>
            </a:prstGeom>
            <a:noFill/>
          </p:spPr>
        </p:pic>
      </p:grpSp>
      <p:sp>
        <p:nvSpPr>
          <p:cNvPr id="17" name="Равнобедренный треугольник 16"/>
          <p:cNvSpPr/>
          <p:nvPr userDrawn="1"/>
        </p:nvSpPr>
        <p:spPr>
          <a:xfrm rot="5400000">
            <a:off x="123137" y="376879"/>
            <a:ext cx="285752" cy="2463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270914"/>
            <a:ext cx="6391042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Дополнительно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05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lang="ru-RU" sz="1600" i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0487E"/>
                </a:solidFill>
              </a:rPr>
              <a:t>Дата </a:t>
            </a:r>
            <a:r>
              <a:rPr lang="ru-RU" dirty="0" err="1" smtClean="0">
                <a:solidFill>
                  <a:srgbClr val="20487E"/>
                </a:solidFill>
              </a:rPr>
              <a:t>дд.мм.гггг</a:t>
            </a:r>
            <a:endParaRPr lang="ru-RU" dirty="0">
              <a:solidFill>
                <a:srgbClr val="20487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20487E"/>
                </a:solidFill>
              </a:rPr>
              <a:t>ФИО </a:t>
            </a:r>
            <a:r>
              <a:rPr lang="ru-RU" dirty="0" smtClean="0">
                <a:solidFill>
                  <a:srgbClr val="20487E"/>
                </a:solidFill>
              </a:rPr>
              <a:t>докладчика </a:t>
            </a:r>
            <a:r>
              <a:rPr lang="ru-RU" dirty="0">
                <a:solidFill>
                  <a:srgbClr val="20487E"/>
                </a:solidFill>
              </a:rPr>
              <a:t>и должность в </a:t>
            </a:r>
            <a:r>
              <a:rPr lang="ru-RU" dirty="0" smtClean="0">
                <a:solidFill>
                  <a:srgbClr val="20487E"/>
                </a:solidFill>
              </a:rPr>
              <a:t>проекте</a:t>
            </a:r>
            <a:endParaRPr lang="ru-RU" dirty="0">
              <a:solidFill>
                <a:srgbClr val="20487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60032" y="4071948"/>
            <a:ext cx="3641058" cy="7143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rgbClr val="20487E"/>
                </a:solidFill>
              </a:rPr>
              <a:t>Регион </a:t>
            </a:r>
            <a:endParaRPr lang="ru-RU" dirty="0">
              <a:solidFill>
                <a:srgbClr val="20487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D64E185-858A-4CFD-A0B8-2B884D3A7034}"/>
              </a:ext>
            </a:extLst>
          </p:cNvPr>
          <p:cNvSpPr/>
          <p:nvPr/>
        </p:nvSpPr>
        <p:spPr>
          <a:xfrm>
            <a:off x="8256884" y="4380630"/>
            <a:ext cx="441957" cy="446840"/>
          </a:xfrm>
          <a:custGeom>
            <a:avLst/>
            <a:gdLst>
              <a:gd name="connsiteX0" fmla="*/ 0 w 453863"/>
              <a:gd name="connsiteY0" fmla="*/ 0 h 113465"/>
              <a:gd name="connsiteX1" fmla="*/ 453863 w 453863"/>
              <a:gd name="connsiteY1" fmla="*/ 0 h 113465"/>
              <a:gd name="connsiteX2" fmla="*/ 453863 w 453863"/>
              <a:gd name="connsiteY2" fmla="*/ 113465 h 113465"/>
              <a:gd name="connsiteX3" fmla="*/ 0 w 453863"/>
              <a:gd name="connsiteY3" fmla="*/ 113465 h 113465"/>
              <a:gd name="connsiteX4" fmla="*/ 0 w 453863"/>
              <a:gd name="connsiteY4" fmla="*/ 0 h 113465"/>
              <a:gd name="connsiteX0" fmla="*/ 0 w 453863"/>
              <a:gd name="connsiteY0" fmla="*/ 146091 h 259556"/>
              <a:gd name="connsiteX1" fmla="*/ 453863 w 453863"/>
              <a:gd name="connsiteY1" fmla="*/ 146091 h 259556"/>
              <a:gd name="connsiteX2" fmla="*/ 434813 w 453863"/>
              <a:gd name="connsiteY2" fmla="*/ 0 h 259556"/>
              <a:gd name="connsiteX3" fmla="*/ 0 w 453863"/>
              <a:gd name="connsiteY3" fmla="*/ 259556 h 259556"/>
              <a:gd name="connsiteX4" fmla="*/ 0 w 453863"/>
              <a:gd name="connsiteY4" fmla="*/ 146091 h 259556"/>
              <a:gd name="connsiteX0" fmla="*/ 0 w 439575"/>
              <a:gd name="connsiteY0" fmla="*/ 278606 h 392071"/>
              <a:gd name="connsiteX1" fmla="*/ 439575 w 439575"/>
              <a:gd name="connsiteY1" fmla="*/ 0 h 392071"/>
              <a:gd name="connsiteX2" fmla="*/ 434813 w 439575"/>
              <a:gd name="connsiteY2" fmla="*/ 132515 h 392071"/>
              <a:gd name="connsiteX3" fmla="*/ 0 w 439575"/>
              <a:gd name="connsiteY3" fmla="*/ 392071 h 392071"/>
              <a:gd name="connsiteX4" fmla="*/ 0 w 439575"/>
              <a:gd name="connsiteY4" fmla="*/ 278606 h 392071"/>
              <a:gd name="connsiteX0" fmla="*/ 4763 w 444338"/>
              <a:gd name="connsiteY0" fmla="*/ 278606 h 396834"/>
              <a:gd name="connsiteX1" fmla="*/ 444338 w 444338"/>
              <a:gd name="connsiteY1" fmla="*/ 0 h 396834"/>
              <a:gd name="connsiteX2" fmla="*/ 439576 w 444338"/>
              <a:gd name="connsiteY2" fmla="*/ 132515 h 396834"/>
              <a:gd name="connsiteX3" fmla="*/ 0 w 444338"/>
              <a:gd name="connsiteY3" fmla="*/ 396834 h 396834"/>
              <a:gd name="connsiteX4" fmla="*/ 4763 w 444338"/>
              <a:gd name="connsiteY4" fmla="*/ 278606 h 396834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7195 w 441957"/>
              <a:gd name="connsiteY2" fmla="*/ 132515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9576 w 441957"/>
              <a:gd name="connsiteY2" fmla="*/ 182521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7" h="446840">
                <a:moveTo>
                  <a:pt x="2382" y="278606"/>
                </a:moveTo>
                <a:lnTo>
                  <a:pt x="441957" y="0"/>
                </a:lnTo>
                <a:cubicBezTo>
                  <a:pt x="441163" y="60840"/>
                  <a:pt x="440370" y="121681"/>
                  <a:pt x="439576" y="182521"/>
                </a:cubicBezTo>
                <a:lnTo>
                  <a:pt x="0" y="446840"/>
                </a:lnTo>
                <a:lnTo>
                  <a:pt x="238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Наименование слайда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84586"/>
              </p:ext>
            </p:extLst>
          </p:nvPr>
        </p:nvGraphicFramePr>
        <p:xfrm>
          <a:off x="0" y="971550"/>
          <a:ext cx="9144000" cy="57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432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="1" kern="120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слайда заполняется заявителем в соответствии с методическими рекомендациями</a:t>
                      </a:r>
                      <a:endParaRPr lang="ru-RU" sz="1600" b="1" kern="12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6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21</Words>
  <Application>Microsoft Office PowerPoint</Application>
  <PresentationFormat>Экран (16:9)</PresentationFormat>
  <Paragraphs>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Наименование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Скачко Надежда Александровна</cp:lastModifiedBy>
  <cp:revision>2</cp:revision>
  <cp:lastPrinted>2021-11-25T09:49:02Z</cp:lastPrinted>
  <dcterms:created xsi:type="dcterms:W3CDTF">2021-11-24T07:57:07Z</dcterms:created>
  <dcterms:modified xsi:type="dcterms:W3CDTF">2023-10-19T08:56:05Z</dcterms:modified>
</cp:coreProperties>
</file>